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285" r:id="rId7"/>
    <p:sldId id="333" r:id="rId8"/>
    <p:sldId id="334" r:id="rId9"/>
    <p:sldId id="335" r:id="rId10"/>
    <p:sldId id="336" r:id="rId11"/>
    <p:sldId id="337" r:id="rId12"/>
    <p:sldId id="338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39" r:id="rId22"/>
    <p:sldId id="340" r:id="rId23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ABE293"/>
    <a:srgbClr val="7ED856"/>
    <a:srgbClr val="2BCA52"/>
    <a:srgbClr val="75C9E8"/>
    <a:srgbClr val="FFEEAB"/>
    <a:srgbClr val="D7B6E5"/>
    <a:srgbClr val="87CFF4"/>
    <a:srgbClr val="AADBE1"/>
    <a:srgbClr val="FFB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108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773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901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102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64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283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943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813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14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859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846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673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271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01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258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51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301837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61002</TotalTime>
  <Words>0</Words>
  <Application>Microsoft Office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578</cp:revision>
  <cp:lastPrinted>2022-05-11T15:45:39Z</cp:lastPrinted>
  <dcterms:created xsi:type="dcterms:W3CDTF">2016-01-18T20:00:00Z</dcterms:created>
  <dcterms:modified xsi:type="dcterms:W3CDTF">2024-07-24T13:31:47Z</dcterms:modified>
</cp:coreProperties>
</file>